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4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02.03.2016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02.03.2016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200" i="1" dirty="0" smtClean="0">
                <a:latin typeface="Georgia" pitchFamily="18" charset="0"/>
              </a:rPr>
              <a:t>Тема лекционного занятия: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Компьютерная безопасность</a:t>
            </a:r>
            <a:endParaRPr lang="ru-RU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988840"/>
            <a:ext cx="5170639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91680" y="5157192"/>
            <a:ext cx="67687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Разработал: преподаватель информатики Рахматуллина Г.Ф.</a:t>
            </a:r>
            <a:endParaRPr lang="ru-RU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3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206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содержание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196752"/>
            <a:ext cx="7543800" cy="511256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Введение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Определение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Классификация вирусов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Разновидности вредоносного ПО:</a:t>
            </a:r>
          </a:p>
          <a:p>
            <a:pPr marL="457200" indent="-457200">
              <a:buFont typeface="+mj-lt"/>
              <a:buAutoNum type="arabicPeriod"/>
            </a:pPr>
            <a:r>
              <a:rPr lang="ru-RU" i="1" dirty="0" smtClean="0">
                <a:solidFill>
                  <a:schemeClr val="tx1"/>
                </a:solidFill>
              </a:rPr>
              <a:t>Червь</a:t>
            </a:r>
          </a:p>
          <a:p>
            <a:pPr marL="457200" indent="-457200">
              <a:buFont typeface="+mj-lt"/>
              <a:buAutoNum type="arabicPeriod"/>
            </a:pPr>
            <a:r>
              <a:rPr lang="ru-RU" i="1" dirty="0"/>
              <a:t>Троянская программа (троянский конь, троян)</a:t>
            </a:r>
          </a:p>
          <a:p>
            <a:pPr marL="457200" indent="-457200">
              <a:buFont typeface="+mj-lt"/>
              <a:buAutoNum type="arabicPeriod"/>
            </a:pPr>
            <a:r>
              <a:rPr lang="ru-RU" i="1" dirty="0"/>
              <a:t>Программы – шпионы</a:t>
            </a:r>
          </a:p>
          <a:p>
            <a:pPr marL="457200" indent="-457200">
              <a:buFont typeface="+mj-lt"/>
              <a:buAutoNum type="arabicPeriod"/>
            </a:pPr>
            <a:r>
              <a:rPr lang="ru-RU" i="1" dirty="0" smtClean="0"/>
              <a:t>Зомби</a:t>
            </a:r>
          </a:p>
          <a:p>
            <a:pPr marL="457200" indent="-457200">
              <a:buFont typeface="+mj-lt"/>
              <a:buAutoNum type="arabicPeriod"/>
            </a:pPr>
            <a:r>
              <a:rPr lang="ru-RU" i="1" dirty="0"/>
              <a:t>Программы – </a:t>
            </a:r>
            <a:r>
              <a:rPr lang="ru-RU" i="1" dirty="0" err="1"/>
              <a:t>блокировщики</a:t>
            </a:r>
            <a:r>
              <a:rPr lang="ru-RU" i="1" dirty="0"/>
              <a:t> (баннеры)</a:t>
            </a:r>
          </a:p>
          <a:p>
            <a:pPr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94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определение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Компьютерный вирус — специально написанная программа, которая способна самопроизвольно присоединяться к другим программам, создавать свои копии и внедрять их в файлы, системные области компьютера и в вычислительные сети с целью нарушения работы программ, порчи файлов и каталогов, создания всевозможных помех в работе на компьютере. Основными путями проникновения вируса на компьютер являются съемные диски и компьютерные сети.</a:t>
            </a:r>
          </a:p>
        </p:txBody>
      </p:sp>
    </p:spTree>
    <p:extLst>
      <p:ext uri="{BB962C8B-B14F-4D97-AF65-F5344CB8AC3E}">
        <p14:creationId xmlns:p14="http://schemas.microsoft.com/office/powerpoint/2010/main" val="18996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Классификация вирусов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Все существующие вирусы можно классифицировать по следующим признакам</a:t>
            </a:r>
            <a:r>
              <a:rPr lang="ru-RU" dirty="0" smtClean="0"/>
              <a:t>:</a:t>
            </a:r>
            <a:endParaRPr lang="ru-RU" dirty="0"/>
          </a:p>
          <a:p>
            <a:r>
              <a:rPr lang="ru-RU" dirty="0"/>
              <a:t>— </a:t>
            </a:r>
            <a:r>
              <a:rPr lang="ru-RU" dirty="0" smtClean="0"/>
              <a:t>по среде </a:t>
            </a:r>
            <a:r>
              <a:rPr lang="ru-RU" dirty="0"/>
              <a:t>обитания;</a:t>
            </a:r>
          </a:p>
          <a:p>
            <a:r>
              <a:rPr lang="ru-RU" dirty="0"/>
              <a:t>— </a:t>
            </a:r>
            <a:r>
              <a:rPr lang="ru-RU" dirty="0" smtClean="0"/>
              <a:t>по способу </a:t>
            </a:r>
            <a:r>
              <a:rPr lang="ru-RU" dirty="0"/>
              <a:t>заражения среды обитания;</a:t>
            </a:r>
          </a:p>
          <a:p>
            <a:r>
              <a:rPr lang="ru-RU" dirty="0"/>
              <a:t>— </a:t>
            </a:r>
            <a:r>
              <a:rPr lang="ru-RU" dirty="0" smtClean="0"/>
              <a:t>по способу воздействия;</a:t>
            </a:r>
            <a:endParaRPr lang="ru-RU" dirty="0"/>
          </a:p>
          <a:p>
            <a:r>
              <a:rPr lang="ru-RU" dirty="0"/>
              <a:t>— </a:t>
            </a:r>
            <a:r>
              <a:rPr lang="ru-RU" dirty="0" smtClean="0"/>
              <a:t>по особенностям </a:t>
            </a:r>
            <a:r>
              <a:rPr lang="ru-RU" dirty="0"/>
              <a:t>алгоритма. </a:t>
            </a:r>
          </a:p>
        </p:txBody>
      </p:sp>
    </p:spTree>
    <p:extLst>
      <p:ext uri="{BB962C8B-B14F-4D97-AF65-F5344CB8AC3E}">
        <p14:creationId xmlns:p14="http://schemas.microsoft.com/office/powerpoint/2010/main" val="301170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571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Червь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260648"/>
            <a:ext cx="7543800" cy="2088232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Червь</a:t>
            </a:r>
            <a:r>
              <a:rPr lang="ru-RU" b="1" dirty="0"/>
              <a:t> </a:t>
            </a:r>
            <a:r>
              <a:rPr lang="ru-RU" dirty="0"/>
              <a:t> – программа, которая делает копии самой себя. Ее вред заключается в захламлении компьютера, из-за чего он начинает работать медленнее. Отличительной особенностью червя является то, что он не может стать частью другой безвредной программы.</a:t>
            </a:r>
          </a:p>
        </p:txBody>
      </p:sp>
      <p:pic>
        <p:nvPicPr>
          <p:cNvPr id="1028" name="Picture 4" descr="http://smages.com/blog/wp-content/uploads/virus_2-570x3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636912"/>
            <a:ext cx="540060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13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626424" cy="1600200"/>
          </a:xfrm>
        </p:spPr>
        <p:txBody>
          <a:bodyPr>
            <a:normAutofit/>
          </a:bodyPr>
          <a:lstStyle/>
          <a:p>
            <a:r>
              <a:rPr lang="ru-RU" dirty="0" smtClean="0"/>
              <a:t>Троянская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/>
              <a:t>программа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404664"/>
            <a:ext cx="7543800" cy="2383160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Троянская </a:t>
            </a:r>
            <a:r>
              <a:rPr lang="ru-RU" dirty="0" smtClean="0"/>
              <a:t>программа(троянский конь, троян) </a:t>
            </a:r>
            <a:r>
              <a:rPr lang="ru-RU" dirty="0"/>
              <a:t>маскируется в других безвредных программах. До того момента как пользователь не запустит эту самую безвредную программу,  троян не несет никакой опасности. Тронская программа может нанести различный ущерб для компьютера. В основном трояны используются для кражи, изменения или удаления данных. Отличительной особенностью трояна является то, что  он не может самостоятельно размножаться.</a:t>
            </a:r>
          </a:p>
        </p:txBody>
      </p:sp>
      <p:pic>
        <p:nvPicPr>
          <p:cNvPr id="2050" name="Picture 2" descr="http://avivas.ru/img/news/201110/53480024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711" y="3068960"/>
            <a:ext cx="4395614" cy="303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17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572000"/>
            <a:ext cx="7076256" cy="1600200"/>
          </a:xfrm>
        </p:spPr>
        <p:txBody>
          <a:bodyPr>
            <a:normAutofit/>
          </a:bodyPr>
          <a:lstStyle/>
          <a:p>
            <a:r>
              <a:rPr lang="ru-RU" b="1" dirty="0"/>
              <a:t>Программы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шпионы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1591072"/>
          </a:xfrm>
        </p:spPr>
        <p:txBody>
          <a:bodyPr/>
          <a:lstStyle/>
          <a:p>
            <a:r>
              <a:rPr lang="ru-RU" dirty="0"/>
              <a:t>Шпионы собирают информацию о действиях и поведении пользователя. В основном их интересует информация (адреса, пароли).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276872"/>
            <a:ext cx="4392488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7768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941168"/>
            <a:ext cx="8229600" cy="1143000"/>
          </a:xfrm>
        </p:spPr>
        <p:txBody>
          <a:bodyPr/>
          <a:lstStyle/>
          <a:p>
            <a:r>
              <a:rPr lang="ru-RU" dirty="0"/>
              <a:t>Зомби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476672"/>
            <a:ext cx="7543800" cy="2448272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Зомби позволяют злоумышленнику управлять компьютером пользователя. Компьютеры – зомби могут быть объединены в сеть и использоваться для массовой атаки на сайты или рассылки спама. Пользователь может не догадываться, что его компьютер зомбирован и используется </a:t>
            </a:r>
            <a:r>
              <a:rPr lang="ru-RU" dirty="0" smtClean="0"/>
              <a:t>злоумышленником.</a:t>
            </a:r>
            <a:endParaRPr lang="ru-RU" dirty="0"/>
          </a:p>
        </p:txBody>
      </p:sp>
      <p:pic>
        <p:nvPicPr>
          <p:cNvPr id="3074" name="Picture 2" descr="https://encrypted-tbn0.gstatic.com/images?q=tbn:ANd9GcQhZp_z4VeWmrdg4xa37sbObbT6aKuB6ptk6tA0NbUcaaqQ37f5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924944"/>
            <a:ext cx="4752528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023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572000"/>
            <a:ext cx="7220272" cy="1600200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Блокировщики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404664"/>
            <a:ext cx="7543800" cy="3024336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Это программа, которая блокирует пользователю доступ к операционной системе. При загрузке компьютера появляется окно,  в котором пользователя обвиняют в скачивание нелицензионного контента или нарушение авторских прав.  И под угрозой полного удаления всех данных с компьютера требуют отослать смс на номер телефона или просто пополнить его счет. Естественно после того как пользователь выполнит эти требования </a:t>
            </a:r>
            <a:r>
              <a:rPr lang="ru-RU" dirty="0" err="1"/>
              <a:t>банер</a:t>
            </a:r>
            <a:r>
              <a:rPr lang="ru-RU" dirty="0"/>
              <a:t> никуда не исчезнет.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233412"/>
            <a:ext cx="3333750" cy="275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66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Контрольные вопросы: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700808"/>
            <a:ext cx="7543800" cy="446449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1. Что такое –компьютерный вирус?</a:t>
            </a:r>
          </a:p>
          <a:p>
            <a:r>
              <a:rPr lang="ru-RU" dirty="0" smtClean="0"/>
              <a:t>2. Как классифицируются вирусы?</a:t>
            </a:r>
          </a:p>
          <a:p>
            <a:r>
              <a:rPr lang="ru-RU" dirty="0" smtClean="0"/>
              <a:t>3. Чем опасен компьютерный червь?</a:t>
            </a:r>
          </a:p>
          <a:p>
            <a:r>
              <a:rPr lang="ru-RU" dirty="0" smtClean="0"/>
              <a:t>4. В чем принцип работы троянской  программы?</a:t>
            </a:r>
          </a:p>
          <a:p>
            <a:r>
              <a:rPr lang="ru-RU" dirty="0" smtClean="0"/>
              <a:t>5. Для чего создаются программы-шпионы?</a:t>
            </a:r>
          </a:p>
          <a:p>
            <a:r>
              <a:rPr lang="ru-RU" dirty="0" smtClean="0"/>
              <a:t>6. Что за явление в компьютерной среде именуют «Зомби»?</a:t>
            </a:r>
          </a:p>
          <a:p>
            <a:r>
              <a:rPr lang="ru-RU" dirty="0" smtClean="0"/>
              <a:t>7. Каково вредное воздействие </a:t>
            </a:r>
            <a:r>
              <a:rPr lang="ru-RU" dirty="0" err="1" smtClean="0"/>
              <a:t>блокировщиков</a:t>
            </a:r>
            <a:r>
              <a:rPr lang="ru-RU" smtClean="0"/>
              <a:t>?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325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464</TotalTime>
  <Words>341</Words>
  <Application>Microsoft Office PowerPoint</Application>
  <PresentationFormat>Экран (4:3)</PresentationFormat>
  <Paragraphs>38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Тема лекционного занятия: Компьютерная безопасность</vt:lpstr>
      <vt:lpstr>содержание</vt:lpstr>
      <vt:lpstr>определение</vt:lpstr>
      <vt:lpstr>Классификация вирусов</vt:lpstr>
      <vt:lpstr>Червь </vt:lpstr>
      <vt:lpstr>Троянская  программа</vt:lpstr>
      <vt:lpstr>Программы   шпионы</vt:lpstr>
      <vt:lpstr>Зомби</vt:lpstr>
      <vt:lpstr>Блокировщики</vt:lpstr>
      <vt:lpstr>Контрольные вопросы: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Лера</dc:creator>
  <cp:lastModifiedBy>Рахматуллина</cp:lastModifiedBy>
  <cp:revision>16</cp:revision>
  <dcterms:created xsi:type="dcterms:W3CDTF">2013-12-25T14:12:42Z</dcterms:created>
  <dcterms:modified xsi:type="dcterms:W3CDTF">2016-03-02T08:35:25Z</dcterms:modified>
</cp:coreProperties>
</file>